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4"/>
    <p:restoredTop sz="94643"/>
  </p:normalViewPr>
  <p:slideViewPr>
    <p:cSldViewPr snapToGrid="0" snapToObjects="1">
      <p:cViewPr>
        <p:scale>
          <a:sx n="70" d="100"/>
          <a:sy n="70" d="100"/>
        </p:scale>
        <p:origin x="2368" y="1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B8A568-4DDB-4D44-8804-F2D344CBA7D9}" type="datetimeFigureOut">
              <a:rPr lang="en-US" smtClean="0"/>
              <a:t>1/26/18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FBD6F4-CD9B-584A-A34E-649C473A2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308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457679"/>
            <a:ext cx="13988716" cy="9315679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 rot="21078797">
            <a:off x="-962525" y="-1702082"/>
            <a:ext cx="15544800" cy="340416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448926"/>
            <a:ext cx="13988716" cy="4090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3"/>
          <p:cNvSpPr>
            <a:spLocks noGrp="1"/>
          </p:cNvSpPr>
          <p:nvPr>
            <p:ph type="title" hasCustomPrompt="1"/>
          </p:nvPr>
        </p:nvSpPr>
        <p:spPr>
          <a:xfrm>
            <a:off x="838200" y="2856435"/>
            <a:ext cx="10515600" cy="1710463"/>
          </a:xfrm>
        </p:spPr>
        <p:txBody>
          <a:bodyPr>
            <a:normAutofit/>
          </a:bodyPr>
          <a:lstStyle>
            <a:lvl1pPr>
              <a:defRPr sz="6600">
                <a:ln>
                  <a:noFill/>
                </a:ln>
                <a:solidFill>
                  <a:schemeClr val="bg1"/>
                </a:solidFill>
                <a:effectLst>
                  <a:reflection stA="45000" endPos="0" dist="50800" dir="5400000" sy="-100000" algn="bl" rotWithShape="0"/>
                </a:effectLst>
                <a:latin typeface="Helvetica LT Black" charset="0"/>
                <a:ea typeface="Helvetica LT Black" charset="0"/>
                <a:cs typeface="Helvetica LT Black" charset="0"/>
              </a:defRPr>
            </a:lvl1pPr>
          </a:lstStyle>
          <a:p>
            <a:r>
              <a:rPr lang="en-US" dirty="0" smtClean="0"/>
              <a:t>Your Name</a:t>
            </a:r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73803">
            <a:off x="957149" y="204758"/>
            <a:ext cx="5727311" cy="1691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625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457679"/>
            <a:ext cx="13988716" cy="9315679"/>
          </a:xfrm>
          <a:prstGeom prst="rect">
            <a:avLst/>
          </a:prstGeom>
        </p:spPr>
      </p:pic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838200" y="2856435"/>
            <a:ext cx="10515600" cy="1710463"/>
          </a:xfrm>
        </p:spPr>
        <p:txBody>
          <a:bodyPr>
            <a:normAutofit/>
          </a:bodyPr>
          <a:lstStyle>
            <a:lvl1pPr>
              <a:defRPr sz="6600">
                <a:ln>
                  <a:noFill/>
                </a:ln>
                <a:solidFill>
                  <a:schemeClr val="tx1"/>
                </a:solidFill>
                <a:effectLst>
                  <a:reflection stA="45000" endPos="0" dist="50800" dir="5400000" sy="-100000" algn="bl" rotWithShape="0"/>
                </a:effectLst>
                <a:latin typeface="Helvetica LT Black" charset="0"/>
                <a:ea typeface="Helvetica LT Black" charset="0"/>
                <a:cs typeface="Helvetica LT Black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838200" y="2856435"/>
            <a:ext cx="10515600" cy="1710463"/>
          </a:xfrm>
        </p:spPr>
        <p:txBody>
          <a:bodyPr>
            <a:normAutofit/>
          </a:bodyPr>
          <a:lstStyle>
            <a:lvl1pPr>
              <a:defRPr sz="6600">
                <a:ln>
                  <a:noFill/>
                </a:ln>
                <a:solidFill>
                  <a:schemeClr val="tx1"/>
                </a:solidFill>
                <a:effectLst>
                  <a:reflection stA="45000" endPos="0" dist="50800" dir="5400000" sy="-100000" algn="bl" rotWithShape="0"/>
                </a:effectLst>
                <a:latin typeface="Helvetica LT Black" charset="0"/>
                <a:ea typeface="Helvetica LT Black" charset="0"/>
                <a:cs typeface="Helvetica LT Black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png"/><Relationship Id="rId17" Type="http://schemas.openxmlformats.org/officeDocument/2006/relationships/image" Target="../media/image2.png"/><Relationship Id="rId18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6311900"/>
            <a:ext cx="12192000" cy="5460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6311900"/>
            <a:ext cx="3188131" cy="546099"/>
          </a:xfrm>
          <a:prstGeom prst="rect">
            <a:avLst/>
          </a:prstGeom>
        </p:spPr>
      </p:pic>
      <p:sp>
        <p:nvSpPr>
          <p:cNvPr id="12" name="Title Placeholder 1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TextBox 12"/>
          <p:cNvSpPr txBox="1"/>
          <p:nvPr userDrawn="1"/>
        </p:nvSpPr>
        <p:spPr>
          <a:xfrm>
            <a:off x="9201150" y="6400283"/>
            <a:ext cx="2152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cap="none" spc="0" dirty="0" smtClean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#</a:t>
            </a:r>
            <a:r>
              <a:rPr lang="en-US" b="0" cap="none" spc="0" dirty="0" err="1" smtClean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TEDxAmstelveen</a:t>
            </a:r>
            <a:endParaRPr lang="en-US" b="0" cap="none" spc="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7334" y="6400283"/>
            <a:ext cx="297004" cy="29700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7607" y="6413177"/>
            <a:ext cx="343543" cy="34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331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701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94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73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808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dxamstelveen-2018" id="{736F453A-3D1D-F34F-9AA4-0086E97B27EE}" vid="{C8D63DF8-90E1-0448-8534-0DF2E04DC3D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tedxamstelveen-2018</Template>
  <TotalTime>1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Arial Black</vt:lpstr>
      <vt:lpstr>Calibri</vt:lpstr>
      <vt:lpstr>Helvetica LT Black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Ray Bogman</dc:creator>
  <cp:lastModifiedBy>Ray Bogman</cp:lastModifiedBy>
  <cp:revision>1</cp:revision>
  <dcterms:created xsi:type="dcterms:W3CDTF">2018-01-26T16:24:51Z</dcterms:created>
  <dcterms:modified xsi:type="dcterms:W3CDTF">2018-01-26T16:26:14Z</dcterms:modified>
</cp:coreProperties>
</file>

<file path=docProps/thumbnail.jpeg>
</file>